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907B-5E52-4AD9-B5E9-0B7884A0A438}" type="datetimeFigureOut">
              <a:rPr lang="en-IE" smtClean="0"/>
              <a:pPr/>
              <a:t>08/06/2016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0380-34D0-4E3C-9A90-1DBA5D2469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907B-5E52-4AD9-B5E9-0B7884A0A438}" type="datetimeFigureOut">
              <a:rPr lang="en-IE" smtClean="0"/>
              <a:pPr/>
              <a:t>08/06/2016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0380-34D0-4E3C-9A90-1DBA5D2469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907B-5E52-4AD9-B5E9-0B7884A0A438}" type="datetimeFigureOut">
              <a:rPr lang="en-IE" smtClean="0"/>
              <a:pPr/>
              <a:t>08/06/2016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0380-34D0-4E3C-9A90-1DBA5D2469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907B-5E52-4AD9-B5E9-0B7884A0A438}" type="datetimeFigureOut">
              <a:rPr lang="en-IE" smtClean="0"/>
              <a:pPr/>
              <a:t>08/06/2016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0380-34D0-4E3C-9A90-1DBA5D2469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907B-5E52-4AD9-B5E9-0B7884A0A438}" type="datetimeFigureOut">
              <a:rPr lang="en-IE" smtClean="0"/>
              <a:pPr/>
              <a:t>08/06/2016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0380-34D0-4E3C-9A90-1DBA5D2469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907B-5E52-4AD9-B5E9-0B7884A0A438}" type="datetimeFigureOut">
              <a:rPr lang="en-IE" smtClean="0"/>
              <a:pPr/>
              <a:t>08/06/2016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0380-34D0-4E3C-9A90-1DBA5D2469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907B-5E52-4AD9-B5E9-0B7884A0A438}" type="datetimeFigureOut">
              <a:rPr lang="en-IE" smtClean="0"/>
              <a:pPr/>
              <a:t>08/06/2016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0380-34D0-4E3C-9A90-1DBA5D2469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907B-5E52-4AD9-B5E9-0B7884A0A438}" type="datetimeFigureOut">
              <a:rPr lang="en-IE" smtClean="0"/>
              <a:pPr/>
              <a:t>08/06/2016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0380-34D0-4E3C-9A90-1DBA5D2469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907B-5E52-4AD9-B5E9-0B7884A0A438}" type="datetimeFigureOut">
              <a:rPr lang="en-IE" smtClean="0"/>
              <a:pPr/>
              <a:t>08/06/2016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0380-34D0-4E3C-9A90-1DBA5D2469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907B-5E52-4AD9-B5E9-0B7884A0A438}" type="datetimeFigureOut">
              <a:rPr lang="en-IE" smtClean="0"/>
              <a:pPr/>
              <a:t>08/06/2016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0380-34D0-4E3C-9A90-1DBA5D2469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907B-5E52-4AD9-B5E9-0B7884A0A438}" type="datetimeFigureOut">
              <a:rPr lang="en-IE" smtClean="0"/>
              <a:pPr/>
              <a:t>08/06/2016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0380-34D0-4E3C-9A90-1DBA5D2469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3907B-5E52-4AD9-B5E9-0B7884A0A438}" type="datetimeFigureOut">
              <a:rPr lang="en-IE" smtClean="0"/>
              <a:pPr/>
              <a:t>08/06/2016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B0380-34D0-4E3C-9A90-1DBA5D246911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Copywriting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Some observations</a:t>
            </a:r>
          </a:p>
          <a:p>
            <a:r>
              <a:rPr lang="en-IE" dirty="0" smtClean="0"/>
              <a:t>Una Carmody Arts Audiences </a:t>
            </a:r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Guardian readers’ most disliked words in arts copy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uardian readers most hated word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14537" y="0"/>
            <a:ext cx="511492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Some tips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Avoid hyperbole</a:t>
            </a:r>
          </a:p>
          <a:p>
            <a:pPr lvl="1"/>
            <a:r>
              <a:rPr lang="en-IE" dirty="0" err="1" smtClean="0"/>
              <a:t>E.g</a:t>
            </a:r>
            <a:r>
              <a:rPr lang="en-IE" dirty="0" smtClean="0"/>
              <a:t> Award-winning (unless it’s an Oscar!)</a:t>
            </a:r>
          </a:p>
          <a:p>
            <a:r>
              <a:rPr lang="en-IE" dirty="0" smtClean="0"/>
              <a:t>Reference the experience, not the description</a:t>
            </a:r>
          </a:p>
          <a:p>
            <a:pPr algn="ctr">
              <a:buNone/>
            </a:pPr>
            <a:r>
              <a:rPr lang="en-IE" i="1" dirty="0" smtClean="0"/>
              <a:t>A funny and poignant</a:t>
            </a:r>
          </a:p>
          <a:p>
            <a:pPr algn="ctr">
              <a:buNone/>
            </a:pPr>
            <a:r>
              <a:rPr lang="en-IE" i="1" dirty="0" smtClean="0"/>
              <a:t>story of a father turned</a:t>
            </a:r>
          </a:p>
          <a:p>
            <a:pPr algn="ctr">
              <a:buNone/>
            </a:pPr>
            <a:r>
              <a:rPr lang="en-IE" i="1" dirty="0" smtClean="0"/>
              <a:t>reluctant superhero</a:t>
            </a:r>
          </a:p>
          <a:p>
            <a:pPr lvl="1"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Some tips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Referenced copy</a:t>
            </a:r>
          </a:p>
          <a:p>
            <a:endParaRPr lang="en-IE" dirty="0" smtClean="0"/>
          </a:p>
          <a:p>
            <a:pPr lvl="1"/>
            <a:r>
              <a:rPr lang="en-IE" dirty="0" smtClean="0"/>
              <a:t>If you liked “The Wind that Shakes the Barley” you </a:t>
            </a:r>
            <a:r>
              <a:rPr lang="en-IE" smtClean="0"/>
              <a:t>will love...... </a:t>
            </a:r>
            <a:endParaRPr lang="en-I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73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Copywriting</vt:lpstr>
      <vt:lpstr>Guardian readers’ most disliked words in arts copy</vt:lpstr>
      <vt:lpstr>PowerPoint Presentation</vt:lpstr>
      <vt:lpstr>Some tips</vt:lpstr>
      <vt:lpstr>Some tips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Copywriting</dc:title>
  <dc:creator>TBCT</dc:creator>
  <cp:lastModifiedBy>Maeve Cooke</cp:lastModifiedBy>
  <cp:revision>3</cp:revision>
  <dcterms:created xsi:type="dcterms:W3CDTF">2014-09-25T09:41:07Z</dcterms:created>
  <dcterms:modified xsi:type="dcterms:W3CDTF">2016-06-08T09:24:39Z</dcterms:modified>
</cp:coreProperties>
</file>